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363" r:id="rId4"/>
    <p:sldId id="364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66" r:id="rId15"/>
    <p:sldId id="367" r:id="rId16"/>
    <p:sldId id="332" r:id="rId17"/>
    <p:sldId id="333" r:id="rId18"/>
    <p:sldId id="372" r:id="rId19"/>
    <p:sldId id="373" r:id="rId20"/>
    <p:sldId id="334" r:id="rId21"/>
    <p:sldId id="335" r:id="rId22"/>
    <p:sldId id="336" r:id="rId23"/>
    <p:sldId id="337" r:id="rId24"/>
    <p:sldId id="375" r:id="rId25"/>
    <p:sldId id="376" r:id="rId26"/>
    <p:sldId id="374" r:id="rId27"/>
    <p:sldId id="377" r:id="rId28"/>
    <p:sldId id="378" r:id="rId29"/>
    <p:sldId id="379" r:id="rId30"/>
    <p:sldId id="338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7" r:id="rId49"/>
    <p:sldId id="358" r:id="rId50"/>
    <p:sldId id="359" r:id="rId51"/>
    <p:sldId id="360" r:id="rId52"/>
    <p:sldId id="361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27" autoAdjust="0"/>
    <p:restoredTop sz="94660"/>
  </p:normalViewPr>
  <p:slideViewPr>
    <p:cSldViewPr>
      <p:cViewPr varScale="1">
        <p:scale>
          <a:sx n="74" d="100"/>
          <a:sy n="74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5CF3A-1D74-4E47-9B0B-F78F1D1A42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2714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39E73-9611-460A-A467-755B5D5D70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87546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EF647-AB51-48E2-B7BF-6BA081BC4CC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1715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2332038"/>
            <a:ext cx="3238500" cy="3382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2332038"/>
            <a:ext cx="3238500" cy="3382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C8CB8-265F-4D3F-8D37-F09136FF536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78722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82C9E-38C7-432A-AD94-E43A37305D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6251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9B1DF-72B7-4534-84D2-793E672BE8A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4681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0C74-331A-4DFC-B7A6-7CCD8CF2E5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97430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8006D-3141-45AE-89DE-D1033911EA7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014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971D8-3BE2-4455-BD89-B4AADB0684C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46902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5D58B-AC67-4A26-B268-53B08F50B2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39770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196215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274638"/>
            <a:ext cx="573405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74F96-4C19-451F-A132-D45B8C392F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81814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AC510-2E97-42BE-941A-AC1D0E60CA59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2C5AB-F60D-4EBE-BF8E-780506DE7F3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274638"/>
            <a:ext cx="784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2332038"/>
            <a:ext cx="6629400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4816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53415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F92AB5-940C-4160-8E3B-CEB1F106D8A1}" type="slidenum">
              <a:rPr lang="en-US">
                <a:solidFill>
                  <a:srgbClr val="000000"/>
                </a:solidFill>
                <a:ea typeface="Geneva" pitchFamily="-107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>
              <a:solidFill>
                <a:srgbClr val="000000"/>
              </a:solidFill>
              <a:ea typeface="Geneva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930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+mj-lt"/>
          <a:ea typeface="Geneva" pitchFamily="-107" charset="-128"/>
          <a:cs typeface="Geneva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  <a:ea typeface="Geneva" pitchFamily="-107" charset="-128"/>
          <a:cs typeface="Geneva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  <a:ea typeface="Geneva" pitchFamily="-107" charset="-128"/>
          <a:cs typeface="Geneva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  <a:ea typeface="Geneva" pitchFamily="-107" charset="-128"/>
          <a:cs typeface="Geneva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  <a:ea typeface="Geneva" pitchFamily="-107" charset="-128"/>
          <a:cs typeface="Geneva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141E2A"/>
          </a:solidFill>
          <a:latin typeface="Arial" pitchFamily="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Arial"/>
          <a:ea typeface="Geneva" pitchFamily="-107" charset="-128"/>
          <a:cs typeface="Arial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/>
          <a:ea typeface="Geneva" pitchFamily="-107" charset="-128"/>
          <a:cs typeface="Arial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Geneva" pitchFamily="-107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000">
          <a:solidFill>
            <a:schemeClr val="tx1"/>
          </a:solidFill>
          <a:latin typeface="+mn-lt"/>
          <a:ea typeface="Geneva" pitchFamily="-107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Geneva" pitchFamily="-107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Geneva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Geneva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Geneva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Geneva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50000" b="-1042"/>
          <a:stretch>
            <a:fillRect/>
          </a:stretch>
        </p:blipFill>
        <p:spPr bwMode="auto">
          <a:xfrm>
            <a:off x="0" y="0"/>
            <a:ext cx="9235440" cy="692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848600" cy="4983162"/>
          </a:xfrm>
        </p:spPr>
        <p:txBody>
          <a:bodyPr/>
          <a:lstStyle/>
          <a:p>
            <a:r>
              <a:rPr lang="en-US" altLang="en-US" smtClean="0"/>
              <a:t>Be an advocate </a:t>
            </a:r>
            <a:br>
              <a:rPr lang="en-US" altLang="en-US" smtClean="0"/>
            </a:br>
            <a:r>
              <a:rPr lang="en-US" altLang="en-US" smtClean="0"/>
              <a:t>for rich oral academic language</a:t>
            </a:r>
          </a:p>
        </p:txBody>
      </p:sp>
      <p:sp>
        <p:nvSpPr>
          <p:cNvPr id="17411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9pPr>
          </a:lstStyle>
          <a:p>
            <a:pPr eaLnBrk="1" hangingPunct="1"/>
            <a:fld id="{6BEDF294-9F21-46AB-B40C-B42C4D0D2FA5}" type="slidenum">
              <a:rPr lang="en-US" altLang="en-US" sz="900" smtClean="0">
                <a:solidFill>
                  <a:srgbClr val="000000"/>
                </a:solidFill>
              </a:rPr>
              <a:pPr eaLnBrk="1" hangingPunct="1"/>
              <a:t>13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6167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Learning floats on a sea of talk.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en-US" sz="3200" smtClean="0">
                <a:latin typeface="Arial" charset="0"/>
                <a:cs typeface="Arial" charset="0"/>
              </a:rPr>
              <a:t>Students need to talk about the concepts they are learning.</a:t>
            </a:r>
          </a:p>
          <a:p>
            <a:pPr marL="0" indent="0">
              <a:buFontTx/>
              <a:buNone/>
            </a:pPr>
            <a:endParaRPr lang="en-US" altLang="en-US" sz="3200" smtClean="0">
              <a:latin typeface="Arial" charset="0"/>
              <a:cs typeface="Arial" charset="0"/>
            </a:endParaRPr>
          </a:p>
          <a:p>
            <a:pPr marL="0" indent="0" algn="r">
              <a:buFontTx/>
              <a:buNone/>
            </a:pPr>
            <a:r>
              <a:rPr lang="en-US" altLang="en-US" sz="3200" smtClean="0">
                <a:latin typeface="Arial" charset="0"/>
                <a:cs typeface="Arial" charset="0"/>
              </a:rPr>
              <a:t>-Jeff Whilhelm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9pPr>
          </a:lstStyle>
          <a:p>
            <a:pPr eaLnBrk="1" hangingPunct="1"/>
            <a:fld id="{429209AE-114F-48EA-B19F-1DD3D86577C9}" type="slidenum">
              <a:rPr lang="en-US" altLang="en-US" sz="900" smtClean="0">
                <a:solidFill>
                  <a:srgbClr val="000000"/>
                </a:solidFill>
              </a:rPr>
              <a:pPr eaLnBrk="1" hangingPunct="1"/>
              <a:t>14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4551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057400" y="2098675"/>
            <a:ext cx="6629400" cy="36163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3200" smtClean="0">
                <a:latin typeface="Arial" charset="0"/>
                <a:cs typeface="Arial" charset="0"/>
              </a:rPr>
              <a:t>Structure the talking with informal cooperative learning structures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9pPr>
          </a:lstStyle>
          <a:p>
            <a:pPr eaLnBrk="1" hangingPunct="1"/>
            <a:fld id="{E7FFDC69-E49C-4CFB-9F36-650D5553CAF7}" type="slidenum">
              <a:rPr lang="en-US" altLang="en-US" sz="900" smtClean="0">
                <a:solidFill>
                  <a:srgbClr val="000000"/>
                </a:solidFill>
              </a:rPr>
              <a:pPr eaLnBrk="1" hangingPunct="1"/>
              <a:t>17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2229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Conversational Norms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057400" y="1641475"/>
            <a:ext cx="6629400" cy="4073525"/>
          </a:xfrm>
        </p:spPr>
        <p:txBody>
          <a:bodyPr/>
          <a:lstStyle/>
          <a:p>
            <a:r>
              <a:rPr lang="en-US" altLang="en-US" sz="3200" smtClean="0">
                <a:latin typeface="Arial" charset="0"/>
                <a:cs typeface="Arial" charset="0"/>
              </a:rPr>
              <a:t>Listen</a:t>
            </a:r>
          </a:p>
          <a:p>
            <a:r>
              <a:rPr lang="en-US" altLang="en-US" sz="3200" smtClean="0">
                <a:latin typeface="Arial" charset="0"/>
                <a:cs typeface="Arial" charset="0"/>
              </a:rPr>
              <a:t>Look</a:t>
            </a:r>
          </a:p>
          <a:p>
            <a:r>
              <a:rPr lang="en-US" altLang="en-US" sz="3200" smtClean="0">
                <a:latin typeface="Arial" charset="0"/>
                <a:cs typeface="Arial" charset="0"/>
              </a:rPr>
              <a:t>React</a:t>
            </a:r>
          </a:p>
          <a:p>
            <a:r>
              <a:rPr lang="en-US" altLang="en-US" sz="3200" smtClean="0">
                <a:latin typeface="Arial" charset="0"/>
                <a:cs typeface="Arial" charset="0"/>
              </a:rPr>
              <a:t>Comment </a:t>
            </a:r>
          </a:p>
          <a:p>
            <a:r>
              <a:rPr lang="en-US" altLang="en-US" sz="3200" smtClean="0">
                <a:latin typeface="Arial" charset="0"/>
                <a:cs typeface="Arial" charset="0"/>
              </a:rPr>
              <a:t>Question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-107" charset="-128"/>
              </a:defRPr>
            </a:lvl9pPr>
          </a:lstStyle>
          <a:p>
            <a:pPr eaLnBrk="1" hangingPunct="1"/>
            <a:fld id="{91C71B63-8E4F-435A-ADA6-04B69E82BA07}" type="slidenum">
              <a:rPr lang="en-US" altLang="en-US" sz="900" smtClean="0">
                <a:solidFill>
                  <a:srgbClr val="000000"/>
                </a:solidFill>
              </a:rPr>
              <a:pPr eaLnBrk="1" hangingPunct="1"/>
              <a:t>18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6146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046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28" y="720091"/>
            <a:ext cx="7190772" cy="568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2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4038600" cy="320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" y="533400"/>
            <a:ext cx="3936492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4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jpeg;base64,/9j/4AAQSkZJRgABAQAAAQABAAD/2wCEAAkGBxQTEhUUExQVFRUXGBgYGBgXFx8gGhgYHR4aGRwcHBccHCggHBwlGx8cITEiJSksLi4uHR8zODMsNygtLisBCgoKBQUFDgUFDisZExkrKysrKysrKysrKysrKysrKysrKysrKysrKysrKysrKysrKysrKysrKysrKysrKysrK//AABEIANgA6gMBIgACEQEDEQH/xAAcAAABBQEBAQAAAAAAAAAAAAAEAgMFBgcBAAj/xABIEAABAwIDBAYFCQUHBQADAAABAgMRACEEEjEFQVFhBhMicYGRMqGx0fAjQlJTYnOSssEUJDNy4QcVFjRDovFjgpPC4iWD0v/EABQBAQAAAAAAAAAAAAAAAAAAAAD/xAAUEQEAAAAAAAAAAAAAAAAAAAAA/9oADAMBAAIRAxEAPwCGGJVxPnS/2hX0lX9lR4XaicDhVOrCG0lSlaAan440D4xSvpHzpSX1kgAqJ3AEknwq87D/ALP0gBWJUVH6CDA7lK1PhHfVywGz2mRDTaUD7IgnvOp8aDKcNsPGuei06BxUcv5yJqTa6E4w+k4hPe4on1AitOrlBm7nQp5JSFYjWYyg6iLXUOOtP4focSvIp930ZtAvOnpHnV2xaSVIj7U+QpjJC0qExcGTeI1J377bqCDa6FNal7EE7+2B/wCtIx3RNlCCoKeJEaubpA4cKtAfTe9C7VMsOfyn30EX/g9ji7/5Fe+l/wCEMP8A9T/yq99TWGezJSriAfVThXQUzbvRtptIUjOLn56tw76rDGDBcCSVwTHpHgefKtB6SQUAc/0JP6VRWVQ8j+YesxQDY3CBJgFX4zXGsICfSX+I0RtMwuk4Zd+VqC3J6EskT1j4/wD2f/NMnoMj694f9wP6Va8MuUpPFI9lOqoKLiugh+biV7zdO4D+YcqiB0WfJAQ8DKoElQmJk74Fj5Vo+NeCULVuAjw3n1nyoLZTfaAMSlEn+ZRg+xR8aCg4jojjUmBCv5XO/wClHA+VRmL2Vim/TbdHOCR4lMithRdZ5foIHrK6fy0GCl5U6nzrv7QfpK862TGbFYfUVOtpV80HQ8zIvVR2/wBA8qSvDqJAvkVr/wBqhr3HzoKUHzxPnSg8fpHzocpKTBEEWI3ivZqA1DxHzj5misPj3EmUuLB5KPvqNQqnUmg0Hoj0vcC0tvqzJUYCj6SZ0k7x31o81geHcvW57NezstqOqkIJ8QDQfOOFZUtSUJEqUQABqSbVs/RTo8jCNAWLqh8orieA+yP61SP7Ltm53lPEWaACf51T7BPmK1Og6DXc1JmvUHc1eUqkzSXDY91AlS6HdVUftTbSWYzBRJFoE+0j21BYnpWr5rP4l/oE/rQWB528b+G+KYcPZIvBEHmKrqukzn1aPxH3V4dI1b2fJf6FNBctluy2B9EBPfAF/KKJK/fVV2Pt5BcCQlYJ3FMz3ZZ0qyuqsY32oI3bd2VE8R7b+2PCs/W9DqTwUn21oO20/ILGpsPWCTWa48wvxoC9rudumMO5fyru2D2qYw+snh+tBrGzHJZb45U+oUT10AmozYTk4dv+X2SKLJuB4nwv+aKAPa7pAbbF8ygT+vn2vGidkqs4vcVQD9lIj2zURj3peKtzaVR36D/cP91SOHHV4cJIg5b/APddXiJNAdgV2JO8/wBT/uKqIdchJPKhmUwAN+/v3+uuYxXYV3UBLNkjuFIxHaSruPnHwPOkqVHjYV0xlI5UGc7Q6PKeSVgAKE5eKxMC24TIzGBVMWMpg676vbry3V5c3ZEQAYETHnuqt9J9nhpaSNFC/eP6RQRC3SIgTJ40S05IqPe0vxp9lyIsVTc6fBoJNlVbZsJf7sx903+UVhWHXKhG8eW6tz2AB+y4f7lv8ooKx/ZrhcmEk6qcWfKEfoatlV/oKB+xogR2nTBjTrF8LeVT9B0Vw16kzQdofFuBKFKOgSo+QpxZoTaP8JwfYV7DQVTayFFDYmSM8kkfSBuTUI62eXGcw5c+YqW2zisoRA+l/wCvLgahXdoSIyiL7zvyn9BQJLKp0/3J+0ONeKFRuvpBHv5jzFNJ2hlVmyCf5jzNdXj5+boI9Lu5cBQSmxCUvIJBymUk8ApKhM1bndo5AMwukXvHa0t4CfEVTej7qVPoQRAVmmTIuhQ4DdS9rurSvKoGDpzgAX9XqoLNjdpoW0Y0uPEePL11nG03JUYg0WlS1nIkkzNp5En1SaAVhTGZSsiZNzcnklO/mbDnQHbXVJB5D2UKwq47v1p7aDsobPFAMz4GeB086EZVcePvoNQ6OrnDI8R6z+lGuuRmXrG7jGvr9gqG6LP/ALuDwKvH4Jozaz3VtQDfcedoP4ymgjGj1hUmZK1pSfuxAJjmIPgasGN7SkJ55vL9KruxEj9oQBAhoKjmbgeAXHhU+0JdWdyQE+PpH9KA1Cp76bxY7Cu6unlrSHFZhbgfjzoHcPcA8hFOEVGtbQbQgZ1pSQNCRNhJt3Xp5rabarhUpF80HL+M9k+dBRsO7GKSk/WAT3mPbBofptpkM5kqHdcf1FGuYVvri7nK+0FANptYyJcWQkeE1H9K9qodSqzQUSPRlarR8+yRbgKCnPH2z8b6eQiwvFvLwph0W5zTk2SY5TGlAfhDe4g+o863jYH+Vw/3Lf5RWE4eZ5ew1umwB+6sa/wW/wAooK50HcjBMX1Kxy9Nf9KsZqn7AdCMCyCbhTgjeSFrEUc/0jCblFjuz6a8qCfdJAmeHtivHv8AVUTjdpsZDDqZtovn30o7Vw/1qP8Ayf1oJB2YJ5cKYxV21c0n1io7FbWw+VUOtzB+fv8AOup23h8o+Wa0Hzxw76CqdIFQlofzf+lVta/jyrnSTHqcWSCAlJISAtJN4MwlV92lhpVfXjSNxPj76CbU5r8caWhVVc43kfOn8JiSpQTZM71KASO8/BoLz0aM4lrvUf8Aao/0q7bTYSqygClQvabjQjnVF6Kow7bqAXeudIMQZQkx80G6jEyTYDdvq4N4gFJJBgSE2Pa0jcLSD3zQQmzsChDoyypScwJmAJBSLam5iZqt7XVnUYJtEDQWHogboOlWiD1qigElS5EZRZIUQCTYDMQD31GYvZCDmzKzEkSlBsDwKiJPgPGgjGGkdUCtRmEwkbxcG5HxFCpQZATJ1VziwvU0hhJATFk30mba3v50BjHMrgyAJ7JJtbl4wKCwbD2yhlkJMlQUTAG6BrPO/gKc23tVLyQEGbmxgEReDe3pC/8A0zVfw+DWQHHVJQkqBGZUKUN8ACQOZ8KAcdVmKgIMk2kxmm08tN2lBZ9kOEvpWtUErUTGoSkEmfI+VXDZT8oBIIKypV98k6HTSB4VlWFxa03khQIIIN+HfNXrZu2EDC3IOUKyJUoBRgmAQDrzFBZH8QlI7SkpG8kxHnUE5tZpCQRKlfSHZTqY7aoGnAHfUJjdqlTioQglIGVWTMu8J/7jceQ8e4Z/FIEJabEXzrAk77qWoGgUvaoK8zbfbNpbQVq00zKGUW4JNNvs4twgoZWowO05cgkAkdshIImNN1Jxu1VYcqSlwpSYXCUpVcgEkKP6C9SX+JShgOOJcCV/6iQDfKBpIgz3AEi9BUtpsv5srxg6QpQt5WHhUdtHCdXkBWCpSQqE3yg3EnjEVYv7xZeKkqGRQSA0t1QUCYuVRMHfPaGszQG1MIstKW6oqylKUKzZkrBucsbspTfwoK84kkQNaWUG0bhw+LWptwmRHh3/APHnRDKcwvE3jl3UB2H3T41uuwP8qx903+UVhbQrdOj5/dcP9y1+UUGcFz/8bh1D6a/Wpyq7iXqm3BGysPyWdO92qu8qgUX/AFVzrZplKRwqR2RsleIXkbH8yiOykcT+g30Ac0hXCtHPQ3DJRcLUREnORPEwLCad/wAG4T6Cv/Ir30GR4pqox5FbW50LwZH8M/jV76zXpV0eXhF37bSici4/2q4KjwOo3gBU1JrqKIdSN1MxQWfoCmcSTvS0tXddKddd50q/ubQQgrSV5ioggH0ZhItoeUWHnWf9Aky+q0/JqkcrfrA8auz4jKrspEyolQAAE6nkOMbtKBeJxSlJKkFA3AAwIM2JFxMc71AYzaogEoKVcRCknyhUeAorF7cQ2jMk9aAe0QqAnSNxzTO41V39tKUApLKsosFKKoHKRa2lBOo2gClY9EgkCfpDiNai1YhBSoGFOQRPA30B18hUWNrOXVlQjMSSSkGT5TurjzzmQKL4STogEZt8SJtMb+IoCMa6t10gqAECJNgnLI0k6V3GB5ZXmBsQSCQABeScxECTv/WmsPtLIMyAkujKgE9o3KjmCNCoQBN93Glt7TeU241nKEElXWKBGZRI7K1gFRElRE31BHAHMM0pQJBbAtq6m87gEySeQE1O4TGJaAQg51q9IlsFKfxKBHkfDSq+8+z1ZAcBUBbKlW82k7om4AMxHehnFtpAVLiyJXniJOmpJsDm1B13UE8/tZ1xtwpWrIhMwUBJCwQQRB5HdI30HhlnOrMouBQCknMSkg33jKZ4EyCCNaYwm0FlfZZ7JmVKzKzBIJCSowBwEi0zFAMY11JA61KB2ZyqE7pBKAVEjSgsW1EFxLRSCgBqJiRAARcj0TM2EiKhnlqKEJU42kBJEFUwZO5IUdItavbQQC2krWSUqUgkJkmCdVKIM86U/hk9W3Daye2AJmQFcUJg256RQE4ZDS0gqU48pJCQ22MvZAkqKyCcswNAdaVjtrhxCW0pCEo0TJJBmTKt5JuYtSujSlJcHYS2FGFKSqSE8C2Vk8rRrTWNcQElAcKiIBAzJSCCdUZAkR3+FAEUyIrqR2kzemnFEARxp5F7ixHEeYoJBg1uPR8fuuH+5a/KKw7Dm8DdFbp0fT+64f7lv8ooMkc2kg7NZbBhaV3B4fKaHTeKgCvnSVKhhueP/wDVNYFhTy4Fkj0jy4DnQS+wtlOYpzIiyUxncIsgfqo7h7K1PZezkYdsIbEAbzqo8VHear2yNrtNIS0031aRuN5O8kjUniasP94JiQfjvoCHFApNeQuQO4UFjcWAgrSQfHwoLDY7KrtlMKAIyyd+/hvoJhxfsqF2yW3AltxIUhUZkkWIII9pF91qJ2viurClWEIMTMTIiY3VWsPmxKlhTt0o7OS1u+Jta9BnXSPZXULUWiVM5soJF0nXKq3kdDUNmBq+bYbSUqzFIKlaFaR2bXIKbjQb+/hUNubHLELQZbUopA3giD4iDr/SQI6PYhSXkhCinOMhjW8b914uKMxCyoNqUoqUpLoubkgG1/5qj+jv+YaB3qAsJIuCYsb/ABarh+wSW0nOR1yklOYgKTAsAAL+YunWgr2KaW0gwZbVlzAECUqyxdV5nWNL99BYrEJVknKmOyUpHZ5GBx33kxO+p17ZjcJhAEJzkmCVBObt9tRtoOFiTUWUZZAzWEgJNrLI/wBJs7j5UEeyEmE5HXNSkARJudNbGTbWm8QpSYGTIRIIUQVAyZBTAUL7jUm4MrrSspEOKGYhfZ7Q7Uq4Tw7tK9tpKnHVm0pUkrgJsvIgq7UgntBZ8DwoAMLtJcp0IbSrKlKbAqF1xbtT2p4xS8NhCVtqKXFDsGVKCRrB7JBtM2HGhMIyVLKRcwoXV+thUtgdhOLhALKVAK9JSVWmR2SuNVGgaGESkuDMynsyJJOUiFEXBFgDNEdlbUocV2VAfJI0MEn0Db0p0qYb6PBLi1KxTSArP6OVJ7QUPmpNxPHdXH9nYdLah+1h1WoStwwDaL2O7dzoIrCEF8LU26Vm2ZyAmSMk3Cf+TTKGwHClDTZVKgO3nmJPoDMdOVSza2EusuSyktoSPk0LPzSCQIykyTc33603s7FIbe63rdyh2MOEm4IHbN7WPOKAnrVLQtLakhXXwkISf9QAjUJEkySZihsY04ppSHQ+4pDxSRlA1SCBbOCJSTPOjMNtZpuf46yS2TdKRKBHzTPaNyOcUMrFtqCwWlrzqClFbptlmIgWTf2UDGI2apLLbpCCVE9h545kxoSPk4mOdO7XbCVuD5IEuKsPS48410kUtWMa6tCP2dspRmygqWqMxk3kTc6XHdTOM2kt4qUoNyqJKUQTH2pnl4UAL+g7xx/TTvp1pdu8D2mmH7Ad43x5UoA29g137qCTwi5+PjdW8dH1fuuH+5a/KKwXBVvPR/8AyuH+5a/KKD58fdlloDd/9U7sPFFOa0if0HnUaR2QZ1Onhr7fVxozZTZKFqAFjJM7jbTU6eqgsbGMHA1JsYm411qsN4gCQrswJmYF9Bfnv76kEYsISHFQpCiQCFXJHIGRx0oJ9qMt3BcaZiIMixG/jTiMNCyAoEQDPfPfwqC/aOsJDZEpEkQSZ3SN1eTtBxJyqSQPo24Ei8nSZJMfrQWHa2L7ChKrBI7WkGB5ETNQGFxKmHZSkgKBAhWg4XB4f8b2H+kgKFZoJEFR1vz4zy8KDd2vmmIiJzXi4I1iNedA3t7FpWoQlKIBBkEzMfRIjuPEaVEdJtqF1pKeyMqgRkkbiLidfXajMQla75ZVMkCJ3X8TOlQG1EGwggz+hoHdhYgofbXCSUkkAiROUwY7799WwbZX2YS3YyDCpm15z62FUnZy/lEH7QH6VO43EhCQoib7gLEz3d1BK4F9xawlnKlZQpCVEqIAAUqIUojjuqK2f0lxMqRnBi85UyNLXFRmL2xZMJGUySkgXMwDm1sQbaUNgcQOsKgBdI7JmDBveb6DhvoJ7G7WeWBnWVQZEpTY8uzagMTilFs3Mcrb+AprrSdabLkpywND463Pn6qANSyd8+Neacgg00TSM1BNhY5abvjlTnXbuNvGJqOYdlItfjv7tY/5NGMkiZAuDE7p3gC509tA4ly4p0q3zYnXQTwoYORNpm0n9BNKedCokCwGnHjr6tKAhbqUgk3j47z6q51kjl6vKmZ4iRwO/wBdeFu4d1A6l0GwO+Dyp1AplrjEE6xTyT8fBoOPaePL9fZS2Y0J3COW/XWkOgWnSb8taWgBRINgIj10B2B1Pwa3ro8P3XD/AHLX5BWC4EVvXR8/uuH+5b/KKD50QhxaUoQhagDMJCiJvJiYnmI8dzy9mPtozFogQQqwKgDKro1Agi/LxPTikfs+Se0Ck+iCNDZWYSbGwBid2sj4naCsnaUpR0EqUYiJ7JsLGLeqgXicQ2U6FKtE9ueclGQRF44WuoVI4OOrK+sC1KlIgKBJgABCz2kwoyYjNHnHu43rlheRLZFs6RAkCJMggxE3vFKwWOUjreqGYwkZyDmm/oi1jrYHTdQSeFaXlU5h23yopKFZ1oy7jKClIKlC1gN41qGDeIcX1YV1hyyoyCpKVQTJ1CRaUmL25UfsLaTjBdWp0M5iDlKRlUDMgIIhEm5IEkjfTGL2s44oJw/VNZyomEwZMqJNjFvsgmgax7SmwBlUQSSVKbClAKAnQSkWFp8ATTG02whKQpaSSmCgNwtIG8gKk6byKb2qw+kNqXiCtS4hCFKCkpNwVJsRI0ETrRLmECcoS1mUuM5ztqcSCScobQZBjeIvqdBQF4zYryUJKHMyCkBxxRCQ16IAMHmbiTAMkzUOp1Sm0tylakwEBMkkXEkXv6PPWglrUEybJURoTcATBEniLTwozD4pQUAyFpUQAVB0hShuEAAATxmI5UAjLWUkQUrTJkzCYJ3ctfCluYsKQ4kqzGcwzTESBwt3UTjuvy5ArNA7eUHMm57JzDNG+1vOhhhJBCM61CLmZnUwO/jQALdOUAEWUYgX04xbfXMI5caXtOp37+81YsbtRTzqEqS2BCQSEJ1ygRmjTdE6RfcAsVPWFDllpGZR00EpFkiEgWCRIk2MUDadKbK4VPh7afdQvLIByggFWo7ri3nSHoA0mOQA9Vz6qABQJJAHlyrmSNT4C593rpTz5M6AHcLefHxpomgLwju4W38T8dwopC76zUfh1Qoeuj8o+kPEH3UCibUoGvJa+0nz99LS0eXgoe+g6k10G/rrgSeB8K4jjp30D4VpTqaYCxan21CaDrwsO/drv050poCB8ClZAddK8y1u4fAoD8GPXW+bAP7rh/uW/wAorBcKJ+N4sa3zYX+WY+6b/KKD5uDjYCMoUtyCFJiRF4iBJ51FYo+Bm44fF6OZwy15k5uzGk2OmsWMc5pnHbOW2gLKDkzZQuLE6x5TQSbAWoFYa6xDaQAkLKZsSShKLlVs3rvagMK066FNp7KtSmVJypFyVEmSCLX5c6mMHjVsYPOgJlbhylVrdlEkkiBCaCWwtCHFPL7ToGZYcECJhMozZptaw07wEcnZLmVCwmxtobXiSBJjXSfXXsU+lo/J7iJBEdqLqiNCPGl7QcK0NpC5ASkfJiUmEgkEqKbjhB0NA4jC9WntCc3omYjnG+gcwzy3FBKQDaNLBOhUo7gM2vOrlsBxtpnOkJuVEKKiIQSQIO4kCTMbtaouznFCQnRQIUOIAJ99TDmAC8M0pJJUEpJSRAOb7ROUwIItvPGgb2ji2nkDsFK0FZJShOVYWZEqBBUbEyRxpvY6HXyUJhIQAetUYQzBBKlKiACARzMcK5tTE7ijKkhNyIPZB3Tpf1UZ0ZQ/K+qxCGm1kBYV87WCU5SnQHfQPJ2VDq04bFtPEoKnYChlSCNDcLVyBB75tHbIdbacUMQ0HZy5Q56AuZJm0ae8XleNxSrdpxOWSMpGVSwRBSEnKAJ1AqNWVvKkArVG5O4chQPhQS8UoIKQ9KCNMua0cbRVndx+HdwqGVIGZLBWXI7QdzJ1gSQpRImYHiIXsbom06hBLvygSklIT6J3A3nlVUxWNcVIzEBJy5RYCDb1ib75oFO4xSitIcQlEKTCvoxplAJBm4505spsJgqQlaFIkF1ZSlKhqZTBNwQEz5mgMQgrAUL5U9o8BO/xNSOFJOHTIBDajE8FEnThM+VBHY6CskZIm2QEJ4WCr+dD5aktoIFiND8e6gw3QN5edHsiU5o0gEyNT69xoUIp5gxYHWgJZVxuBunUd+6rBj8S483CEpQ0E5urQOyEC+ZSjqd/fzqE2cTnTodN3MAa63NSG2tpKHWNhRyLCbJIg3HpW0hOgoIoGltOEaEjxNCIWRrpRSIPdQEIfVxnvv7aeZWSd34RPnE0MgU+wL+FAQVgXPqFON3zRy9h/pQ+INr3v5fHxFPYSAZJ3b/O/OgPw2p5wfj431vewR+7MfdN/lFYNhVCOyQYrfNh/wCWY+6b/KKD5mW4hOi1ZoEiBHdrPjXdsbXW+UqVCW0jK22PRSBwG8nj7qHLWZUBN/6cKaxyp5DMoD1UBWNx6ThkNiSqVTylRVqRfXvtScBh1LajKlCJIU4RMQJsNSqD5RQeAwinVZEpKjBgSNTbUwBU9tTBLYwSErgKVMixy9ogyoEi4gTwkXoAG8ew2MiEZwDcuCSoH0iAPR0BEctaC2u6mSlOVQuUmZIgkQFWkEAKgjeKj5pTbSlGEgk629vIc6BppUTG+j1vqkIkwhSUgHd8EE0G40Uqv36g68CLUfhMNN9dFk8B2gBHl66AN4EqVy48qlNlKASvK+hgkJTmV6RBFwL2BNpm8VG41vtq7zU/gtlJcQooUlKFmBnsEZSoAlR04+JFBGbRQkAZX23CkQAkGeMzoTzJnSlbNeQtDiChKVqCSFSqRBvlGl9TP/De0tmFmAVNqzAwULChaOGnjSdgj5YGJgE30HPwoJ3YbHVELU8EldmsyVLzZVDNlSD4T/NGlVZRurmo/r76N29tAuvqcnszCANEpGiR3ct9NYPCLdPYQVHeExPgJvQK2U2FOBKgSFBabfSKFBOmsKINWPYOyHF4JS0tOOBQUEhCkASFcCrNY7ovJ5UK3gHWnELSy4ghROZwAWIvAIhJAm8nWrLs/ArZzHDqUGhBPVyYkAyUFwg2jtJGnCgojjZHZUCFJN0qBBHeDpXloHnWmq2e1ikjrFqcj/pLkdyhcVDbY6CuAZsOc4+gsZV24TAV6qCjkUg0VicOpBKVoUlQ1SoQR4GmMtAZs9IKXSVBJSgquYm8WPGSLb6DdVJniBu4CPGjdisqUs5TlISozE6cu+o4gg3+PGgfyqCRaypjnGvdUnsnZTrpCW0k8TuB+NwqNYqV2U8Ur7JUndKVFJvzF9YoLQz0EWlOZ15DduEj8SimoPH4RDa8rbqXbapEAX01IPgaew6mlKUX3VCBa2ZRVMRJVbvofEqbKh1YUAB84g+wCgHd0HI/F93fTgVMROnC080/r3Uy+rQeOvf8Wp4apJ5cj4H4mgkWU3Fhpp5Vv2xP8uz903+UVgrNb3sb/Ls/dt/lFBgZ2VDCHUKBlAzJi4kXIM3qtY3BqCBeQCSf+PCpdvHKCAmYgDfuoPrpVu5zQRWDXChG8gevhU3jMTigCguZQJGVKUgiLbkjSgtl7LdceCGUKWQoG2iRMglWie81Yem3VJcWMpKswBOYjLbgIzHmqdaCjuXJOsnX9aeYUSnILZj2lHfEQNOM+fKnmXEpKgUg5kwCd0yLCYFP4nEBtHUhKbhKlGL5jcTc6WoFbRwQCGuruoSrMNbQZtpEUhDR6heucFCjxykFUeuaDdeJnRM2OUAC/GpLFKAS5kulS4B4gN0EfskJU7LvaAvB+crcDxG/wqyuY0KOTKnKkaAWB3JA0BqrYdJGZQ+blM8L1JspLbZVw0PFRuT4dkedA7thTQEZEk8Ra/hQ7HVgEQD1mHQISo+mld5FoJCZI0376icxUSTc1ZcMwVMoXlI7JSFlJIhMiQZ3RfSgrDiLnvqf6E4laMShKUhQdIbUCmbE6xO7Xumol1k5jF98i/ieFXT+znYYWsvLS5AsgpBCc2hVnBGlx40F6/uVs+k0yofyR76UdkpSBlGVKSSAlOk7gBzgyL1It4YjRxccDB9ZE+uiAmghEoUkwM3ZM2FzOu4BfqPNVHMYkKJEGOO7mDwPIwaIdwwN58J177aVHrw+XQrKoJCrggTxAIP8sRQP7S2U0+nK6hKxukXHcdR4VR9s/wBnxF8OqfsLPsX7x41csJiCgZlAhKrzBgE65k6pPG5HdR+FxGcXBBHHQ8CFaKEcKDGBgHsMHVOIKCEZRmFiVECx0NRKtnuAElCgAJuK03pwz1z+GYF8y05h9mb+oHypHTLZLbTBUFGFEDKozxNp7qDNkIKQJtPr7qJQu4A4es3q04HZqgy3nSYKEm4sQb9xsaW/sdhSQA2QriD7AAKCtOnMZ4699SOMYAyqHzh/Ue31UDi2SlZB3GiAuU91Ay7oO/h3+XxrTibxutefLT9RTbySRAp/IYGk2sb6cOFAfhxAA5VvmyP4DP3aPyisEarfNkD5Br7tH5RQfNSk28qHb9KpEs2t5UEWyFX0NBev7Omx8uoFWYhEiLCM0HvqrdKlhbi1byoKNrCQQPZVp6C4NSmXVpdKIVChlBmEgi5Ntap2JBWt0JMpACtSr0SAZJ01oIZxvTun1kVzFIJhwx2yqw3RHqv6jRIaunUyNPE1O9I8G0nDYZLRBUiesjNqsAkyRpKY8dKCD2NgkuvNtLkJWoAxrfhVi2Z0VW4V4ZZCVNKDqFRPWIPZ0zCJga6TVbwpUhaVJsoEKSeYraMNtphSULkZlJHzTIG9MxuNBkbfRt4h0QUrSQAlQIz6gkKVYgX0vcV7byMjbbfIT4f1raG8e0ogBdzug+6sv2vhmOsJeDqnPqwIAuTcm++gpyE9mIvMk74tAnhV52Jii3glJypLZEmFgmFSlRyzIjUiNAareOw0qzpQUJO4mYPtrTOhuzEKwbfWNDMMw7SL+kY1E6GgznbWFW3KVJQhObRIErsCFFV51rROiuKSxhWkFpwHLmPZ1Ku1OvOqV0sfQvELS2BkR2RGkjWOUzatE6E43rcI3xQOrMbsth5pg0BqNrNnUqSftJ/XSi2XkqjKoExMcu/SiQnxrxBoGwmkqRT6RSVCgjnsMomxERa151BJm45UKMOUCUqgjXsylRi8pGhP2b99TJRTTmHCiCRcaGgqmGbJxqFPEDIlXVX9JSuyq5JkgGIMG4tUpt/DpxKFMBXaBSpYCoUEHfe2l70WvCNtpUVBISbqzaGdZmhVspCgDlXqUIWZIAtKVxbU9lUjuoHm3UJbDakSEJSk5sqQYEWClD1VU9rKPWHqkEIAB0UqTvhSMwHd691XJlxsA5UXGqAgZx4b+8SKk2MqkgpIKeI0oMd2yxHbKXAT85Takpm3ETQKBY+Fbm7hwoZSAQdQRIPgaovTbo8yy2HWhkJUBlHomZNgdNN1qChuJsNdd3j591O4dJMRoDu7t07q8WpiafwqSLH20BjNb1sj+Az92j8orBm/VW87H/gM/do/KKD54KwNfUKDxBm+lHLSctuX9fVQ60Lmx+d6oH9bUFt6Cl8YdzqwkpKzmzR9FI46RQOxOjmIWHF5AQoBI6xYAyyCSYuISLW1Itaq+wFjf6+Q/WuhbnGaC0dIdhfKod7AA6lBTm7YywDATY8ZJ8Kf6ZbMaRh1LQ2ZIRBBMDtJvrw9tVBeeZnd65OtJVn0njQNsMjKZB0kEbjEitO6CYNv9jbWpKZ7XaUkaZjFzurMzn468O/3e2uha9AZsN++8/p66DbmnWgLFA7oFQ+3tiocUHgkKXAEDLmIBMEEkcd2vhWUZ1zINjpfdFcK3N5Hr0oLRj8Cf2pKMpSrspSI9IK1NtwsI5GtHDYSi5nKm54wNaxIrXMhV+80nr3fpHjGY+/jQTeJ2ep93InXK4r8IJ9cAVL/ANnbsFxsyAcqgeY7JHKZHlVNSpzWY8f6/FqShS+PlQbmhQjf460vrBWFlxzTMdTqTXC86fnevyoN2z8qQVXrDi65eFHzPxxrji1n5x04nWg3BZFdBrDescO/1/14UrO5x9dBt6j8GuFsViZdc3HzJrodcv2jy7RoNfxYSo5SJUIg3BTzCgLWpWGxpAm60fSA7VrXAsocx5Vjwecj0vXvpSXHBvPmaDa07RSIMSg6rGgPAj0p8Kqv9ou0UFCWkkFWYKIG4AHXxNUNDjm87+JroBoONmiEDvpCU08gUDrdbvskfINfdo/KKw7DMkkAXOnfW74ZvKhKfopA8hFBhJ2U79U5+A+6uK2Q6R/Ccv8AYV7q9XqBkbEcv8i5fXsK3+FJOwnPqnfwK9sVyvUHDsFz6pz8Cu/hSv7jd06l2xn0Fe6uV6g9/cbu5p3SPQVp5Un+4XfqXfwK91dr1Ak7Bd+qd/Ar3V1OwXh/pOb/APTPur1eoODYLtvkXbfYV7q6ej7v1Lv4Fe6u16g8nYD0QGXb/YV7qT/h976p38CvdXq9QdPR176l38B5cq8Ojz1/kXfwH3V6vUHv8PPA/wAF38B91KGwHpnqXfwKj2V6vUCf8PPfUu/gV7q6Ojj0fwXfwq91er1B3/Dr31Lv4Ve6u/4fe3su6R6CtPKvV6g8ejz31Lv4Fe6lf4ce+pd/Ar3V6vUCx0ceM/Iu/gV7qeTsF/6l38CvdXq9QODo/iJjqHfwK91F4foziSbMueKY9sV6vUFz6JdEFNrDr8ZhdKAZg8SdPAf0q716vU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data:image/jpeg;base64,/9j/4AAQSkZJRgABAQAAAQABAAD/2wCEAAkGBxQTEhUUExQVFRUXGBgYGBgXFx8gGhgYHR4aGRwcHBccHCggHBwlGx8cITEiJSksLi4uHR8zODMsNygtLisBCgoKBQUFDgUFDisZExkrKysrKysrKysrKysrKysrKysrKysrKysrKysrKysrKysrKysrKysrKysrKysrKysrK//AABEIANgA6gMBIgACEQEDEQH/xAAcAAABBQEBAQAAAAAAAAAAAAAEAgMFBgcBAAj/xABIEAABAwIDBAYFCQUHBQADAAABAgMRACEEEjEFQVFhBhMicYGRMqGx0fAjQlJTYnOSssEUJDNy4QcVFjRDovFjgpPC4iWD0v/EABQBAQAAAAAAAAAAAAAAAAAAAAD/xAAUEQEAAAAAAAAAAAAAAAAAAAAA/9oADAMBAAIRAxEAPwCGGJVxPnS/2hX0lX9lR4XaicDhVOrCG0lSlaAan440D4xSvpHzpSX1kgAqJ3AEknwq87D/ALP0gBWJUVH6CDA7lK1PhHfVywGz2mRDTaUD7IgnvOp8aDKcNsPGuei06BxUcv5yJqTa6E4w+k4hPe4on1AitOrlBm7nQp5JSFYjWYyg6iLXUOOtP4focSvIp930ZtAvOnpHnV2xaSVIj7U+QpjJC0qExcGTeI1J377bqCDa6FNal7EE7+2B/wCtIx3RNlCCoKeJEaubpA4cKtAfTe9C7VMsOfyn30EX/g9ji7/5Fe+l/wCEMP8A9T/yq99TWGezJSriAfVThXQUzbvRtptIUjOLn56tw76rDGDBcCSVwTHpHgefKtB6SQUAc/0JP6VRWVQ8j+YesxQDY3CBJgFX4zXGsICfSX+I0RtMwuk4Zd+VqC3J6EskT1j4/wD2f/NMnoMj694f9wP6Va8MuUpPFI9lOqoKLiugh+biV7zdO4D+YcqiB0WfJAQ8DKoElQmJk74Fj5Vo+NeCULVuAjw3n1nyoLZTfaAMSlEn+ZRg+xR8aCg4jojjUmBCv5XO/wClHA+VRmL2Vim/TbdHOCR4lMithRdZ5foIHrK6fy0GCl5U6nzrv7QfpK862TGbFYfUVOtpV80HQ8zIvVR2/wBA8qSvDqJAvkVr/wBqhr3HzoKUHzxPnSg8fpHzocpKTBEEWI3ivZqA1DxHzj5misPj3EmUuLB5KPvqNQqnUmg0Hoj0vcC0tvqzJUYCj6SZ0k7x31o81geHcvW57NezstqOqkIJ8QDQfOOFZUtSUJEqUQABqSbVs/RTo8jCNAWLqh8orieA+yP61SP7Ltm53lPEWaACf51T7BPmK1Og6DXc1JmvUHc1eUqkzSXDY91AlS6HdVUftTbSWYzBRJFoE+0j21BYnpWr5rP4l/oE/rQWB528b+G+KYcPZIvBEHmKrqukzn1aPxH3V4dI1b2fJf6FNBctluy2B9EBPfAF/KKJK/fVV2Pt5BcCQlYJ3FMz3ZZ0qyuqsY32oI3bd2VE8R7b+2PCs/W9DqTwUn21oO20/ILGpsPWCTWa48wvxoC9rudumMO5fyru2D2qYw+snh+tBrGzHJZb45U+oUT10AmozYTk4dv+X2SKLJuB4nwv+aKAPa7pAbbF8ygT+vn2vGidkqs4vcVQD9lIj2zURj3peKtzaVR36D/cP91SOHHV4cJIg5b/APddXiJNAdgV2JO8/wBT/uKqIdchJPKhmUwAN+/v3+uuYxXYV3UBLNkjuFIxHaSruPnHwPOkqVHjYV0xlI5UGc7Q6PKeSVgAKE5eKxMC24TIzGBVMWMpg676vbry3V5c3ZEQAYETHnuqt9J9nhpaSNFC/eP6RQRC3SIgTJ40S05IqPe0vxp9lyIsVTc6fBoJNlVbZsJf7sx903+UVhWHXKhG8eW6tz2AB+y4f7lv8ooKx/ZrhcmEk6qcWfKEfoatlV/oKB+xogR2nTBjTrF8LeVT9B0Vw16kzQdofFuBKFKOgSo+QpxZoTaP8JwfYV7DQVTayFFDYmSM8kkfSBuTUI62eXGcw5c+YqW2zisoRA+l/wCvLgahXdoSIyiL7zvyn9BQJLKp0/3J+0ONeKFRuvpBHv5jzFNJ2hlVmyCf5jzNdXj5+boI9Lu5cBQSmxCUvIJBymUk8ApKhM1bndo5AMwukXvHa0t4CfEVTej7qVPoQRAVmmTIuhQ4DdS9rurSvKoGDpzgAX9XqoLNjdpoW0Y0uPEePL11nG03JUYg0WlS1nIkkzNp5En1SaAVhTGZSsiZNzcnklO/mbDnQHbXVJB5D2UKwq47v1p7aDsobPFAMz4GeB086EZVcePvoNQ6OrnDI8R6z+lGuuRmXrG7jGvr9gqG6LP/ALuDwKvH4Jozaz3VtQDfcedoP4ymgjGj1hUmZK1pSfuxAJjmIPgasGN7SkJ55vL9KruxEj9oQBAhoKjmbgeAXHhU+0JdWdyQE+PpH9KA1Cp76bxY7Cu6unlrSHFZhbgfjzoHcPcA8hFOEVGtbQbQgZ1pSQNCRNhJt3Xp5rabarhUpF80HL+M9k+dBRsO7GKSk/WAT3mPbBofptpkM5kqHdcf1FGuYVvri7nK+0FANptYyJcWQkeE1H9K9qodSqzQUSPRlarR8+yRbgKCnPH2z8b6eQiwvFvLwph0W5zTk2SY5TGlAfhDe4g+o863jYH+Vw/3Lf5RWE4eZ5ew1umwB+6sa/wW/wAooK50HcjBMX1Kxy9Nf9KsZqn7AdCMCyCbhTgjeSFrEUc/0jCblFjuz6a8qCfdJAmeHtivHv8AVUTjdpsZDDqZtovn30o7Vw/1qP8Ayf1oJB2YJ5cKYxV21c0n1io7FbWw+VUOtzB+fv8AOup23h8o+Wa0Hzxw76CqdIFQlofzf+lVta/jyrnSTHqcWSCAlJISAtJN4MwlV92lhpVfXjSNxPj76CbU5r8caWhVVc43kfOn8JiSpQTZM71KASO8/BoLz0aM4lrvUf8Aao/0q7bTYSqygClQvabjQjnVF6Kow7bqAXeudIMQZQkx80G6jEyTYDdvq4N4gFJJBgSE2Pa0jcLSD3zQQmzsChDoyypScwJmAJBSLam5iZqt7XVnUYJtEDQWHogboOlWiD1qigElS5EZRZIUQCTYDMQD31GYvZCDmzKzEkSlBsDwKiJPgPGgjGGkdUCtRmEwkbxcG5HxFCpQZATJ1VziwvU0hhJATFk30mba3v50BjHMrgyAJ7JJtbl4wKCwbD2yhlkJMlQUTAG6BrPO/gKc23tVLyQEGbmxgEReDe3pC/8A0zVfw+DWQHHVJQkqBGZUKUN8ACQOZ8KAcdVmKgIMk2kxmm08tN2lBZ9kOEvpWtUErUTGoSkEmfI+VXDZT8oBIIKypV98k6HTSB4VlWFxa03khQIIIN+HfNXrZu2EDC3IOUKyJUoBRgmAQDrzFBZH8QlI7SkpG8kxHnUE5tZpCQRKlfSHZTqY7aoGnAHfUJjdqlTioQglIGVWTMu8J/7jceQ8e4Z/FIEJabEXzrAk77qWoGgUvaoK8zbfbNpbQVq00zKGUW4JNNvs4twgoZWowO05cgkAkdshIImNN1Jxu1VYcqSlwpSYXCUpVcgEkKP6C9SX+JShgOOJcCV/6iQDfKBpIgz3AEi9BUtpsv5srxg6QpQt5WHhUdtHCdXkBWCpSQqE3yg3EnjEVYv7xZeKkqGRQSA0t1QUCYuVRMHfPaGszQG1MIstKW6oqylKUKzZkrBucsbspTfwoK84kkQNaWUG0bhw+LWptwmRHh3/APHnRDKcwvE3jl3UB2H3T41uuwP8qx903+UVhbQrdOj5/dcP9y1+UUGcFz/8bh1D6a/Wpyq7iXqm3BGysPyWdO92qu8qgUX/AFVzrZplKRwqR2RsleIXkbH8yiOykcT+g30Ac0hXCtHPQ3DJRcLUREnORPEwLCad/wAG4T6Cv/Ir30GR4pqox5FbW50LwZH8M/jV76zXpV0eXhF37bSici4/2q4KjwOo3gBU1JrqKIdSN1MxQWfoCmcSTvS0tXddKddd50q/ubQQgrSV5ioggH0ZhItoeUWHnWf9Aky+q0/JqkcrfrA8auz4jKrspEyolQAAE6nkOMbtKBeJxSlJKkFA3AAwIM2JFxMc71AYzaogEoKVcRCknyhUeAorF7cQ2jMk9aAe0QqAnSNxzTO41V39tKUApLKsosFKKoHKRa2lBOo2gClY9EgkCfpDiNai1YhBSoGFOQRPA30B18hUWNrOXVlQjMSSSkGT5TurjzzmQKL4STogEZt8SJtMb+IoCMa6t10gqAECJNgnLI0k6V3GB5ZXmBsQSCQABeScxECTv/WmsPtLIMyAkujKgE9o3KjmCNCoQBN93Glt7TeU241nKEElXWKBGZRI7K1gFRElRE31BHAHMM0pQJBbAtq6m87gEySeQE1O4TGJaAQg51q9IlsFKfxKBHkfDSq+8+z1ZAcBUBbKlW82k7om4AMxHehnFtpAVLiyJXniJOmpJsDm1B13UE8/tZ1xtwpWrIhMwUBJCwQQRB5HdI30HhlnOrMouBQCknMSkg33jKZ4EyCCNaYwm0FlfZZ7JmVKzKzBIJCSowBwEi0zFAMY11JA61KB2ZyqE7pBKAVEjSgsW1EFxLRSCgBqJiRAARcj0TM2EiKhnlqKEJU42kBJEFUwZO5IUdItavbQQC2krWSUqUgkJkmCdVKIM86U/hk9W3Daye2AJmQFcUJg256RQE4ZDS0gqU48pJCQ22MvZAkqKyCcswNAdaVjtrhxCW0pCEo0TJJBmTKt5JuYtSujSlJcHYS2FGFKSqSE8C2Vk8rRrTWNcQElAcKiIBAzJSCCdUZAkR3+FAEUyIrqR2kzemnFEARxp5F7ixHEeYoJBg1uPR8fuuH+5a/KKw7Dm8DdFbp0fT+64f7lv8ooMkc2kg7NZbBhaV3B4fKaHTeKgCvnSVKhhueP/wDVNYFhTy4Fkj0jy4DnQS+wtlOYpzIiyUxncIsgfqo7h7K1PZezkYdsIbEAbzqo8VHear2yNrtNIS0031aRuN5O8kjUniasP94JiQfjvoCHFApNeQuQO4UFjcWAgrSQfHwoLDY7KrtlMKAIyyd+/hvoJhxfsqF2yW3AltxIUhUZkkWIII9pF91qJ2viurClWEIMTMTIiY3VWsPmxKlhTt0o7OS1u+Jta9BnXSPZXULUWiVM5soJF0nXKq3kdDUNmBq+bYbSUqzFIKlaFaR2bXIKbjQb+/hUNubHLELQZbUopA3giD4iDr/SQI6PYhSXkhCinOMhjW8b914uKMxCyoNqUoqUpLoubkgG1/5qj+jv+YaB3qAsJIuCYsb/ABarh+wSW0nOR1yklOYgKTAsAAL+YunWgr2KaW0gwZbVlzAECUqyxdV5nWNL99BYrEJVknKmOyUpHZ5GBx33kxO+p17ZjcJhAEJzkmCVBObt9tRtoOFiTUWUZZAzWEgJNrLI/wBJs7j5UEeyEmE5HXNSkARJudNbGTbWm8QpSYGTIRIIUQVAyZBTAUL7jUm4MrrSspEOKGYhfZ7Q7Uq4Tw7tK9tpKnHVm0pUkrgJsvIgq7UgntBZ8DwoAMLtJcp0IbSrKlKbAqF1xbtT2p4xS8NhCVtqKXFDsGVKCRrB7JBtM2HGhMIyVLKRcwoXV+thUtgdhOLhALKVAK9JSVWmR2SuNVGgaGESkuDMynsyJJOUiFEXBFgDNEdlbUocV2VAfJI0MEn0Db0p0qYb6PBLi1KxTSArP6OVJ7QUPmpNxPHdXH9nYdLah+1h1WoStwwDaL2O7dzoIrCEF8LU26Vm2ZyAmSMk3Cf+TTKGwHClDTZVKgO3nmJPoDMdOVSza2EusuSyktoSPk0LPzSCQIykyTc33603s7FIbe63rdyh2MOEm4IHbN7WPOKAnrVLQtLakhXXwkISf9QAjUJEkySZihsY04ppSHQ+4pDxSRlA1SCBbOCJSTPOjMNtZpuf46yS2TdKRKBHzTPaNyOcUMrFtqCwWlrzqClFbptlmIgWTf2UDGI2apLLbpCCVE9h545kxoSPk4mOdO7XbCVuD5IEuKsPS48410kUtWMa6tCP2dspRmygqWqMxk3kTc6XHdTOM2kt4qUoNyqJKUQTH2pnl4UAL+g7xx/TTvp1pdu8D2mmH7Ad43x5UoA29g137qCTwi5+PjdW8dH1fuuH+5a/KKwXBVvPR/8AyuH+5a/KKD58fdlloDd/9U7sPFFOa0if0HnUaR2QZ1Onhr7fVxozZTZKFqAFjJM7jbTU6eqgsbGMHA1JsYm411qsN4gCQrswJmYF9Bfnv76kEYsISHFQpCiQCFXJHIGRx0oJ9qMt3BcaZiIMixG/jTiMNCyAoEQDPfPfwqC/aOsJDZEpEkQSZ3SN1eTtBxJyqSQPo24Ei8nSZJMfrQWHa2L7ChKrBI7WkGB5ETNQGFxKmHZSkgKBAhWg4XB4f8b2H+kgKFZoJEFR1vz4zy8KDd2vmmIiJzXi4I1iNedA3t7FpWoQlKIBBkEzMfRIjuPEaVEdJtqF1pKeyMqgRkkbiLidfXajMQla75ZVMkCJ3X8TOlQG1EGwggz+hoHdhYgofbXCSUkkAiROUwY7799WwbZX2YS3YyDCpm15z62FUnZy/lEH7QH6VO43EhCQoib7gLEz3d1BK4F9xawlnKlZQpCVEqIAAUqIUojjuqK2f0lxMqRnBi85UyNLXFRmL2xZMJGUySkgXMwDm1sQbaUNgcQOsKgBdI7JmDBveb6DhvoJ7G7WeWBnWVQZEpTY8uzagMTilFs3Mcrb+AprrSdabLkpywND463Pn6qANSyd8+Neacgg00TSM1BNhY5abvjlTnXbuNvGJqOYdlItfjv7tY/5NGMkiZAuDE7p3gC509tA4ly4p0q3zYnXQTwoYORNpm0n9BNKedCokCwGnHjr6tKAhbqUgk3j47z6q51kjl6vKmZ4iRwO/wBdeFu4d1A6l0GwO+Dyp1AplrjEE6xTyT8fBoOPaePL9fZS2Y0J3COW/XWkOgWnSb8taWgBRINgIj10B2B1Pwa3ro8P3XD/AHLX5BWC4EVvXR8/uuH+5b/KKD50QhxaUoQhagDMJCiJvJiYnmI8dzy9mPtozFogQQqwKgDKro1Agi/LxPTikfs+Se0Ck+iCNDZWYSbGwBid2sj4naCsnaUpR0EqUYiJ7JsLGLeqgXicQ2U6FKtE9ueclGQRF44WuoVI4OOrK+sC1KlIgKBJgABCz2kwoyYjNHnHu43rlheRLZFs6RAkCJMggxE3vFKwWOUjreqGYwkZyDmm/oi1jrYHTdQSeFaXlU5h23yopKFZ1oy7jKClIKlC1gN41qGDeIcX1YV1hyyoyCpKVQTJ1CRaUmL25UfsLaTjBdWp0M5iDlKRlUDMgIIhEm5IEkjfTGL2s44oJw/VNZyomEwZMqJNjFvsgmgax7SmwBlUQSSVKbClAKAnQSkWFp8ATTG02whKQpaSSmCgNwtIG8gKk6byKb2qw+kNqXiCtS4hCFKCkpNwVJsRI0ETrRLmECcoS1mUuM5ztqcSCScobQZBjeIvqdBQF4zYryUJKHMyCkBxxRCQ16IAMHmbiTAMkzUOp1Sm0tylakwEBMkkXEkXv6PPWglrUEybJURoTcATBEniLTwozD4pQUAyFpUQAVB0hShuEAAATxmI5UAjLWUkQUrTJkzCYJ3ctfCluYsKQ4kqzGcwzTESBwt3UTjuvy5ArNA7eUHMm57JzDNG+1vOhhhJBCM61CLmZnUwO/jQALdOUAEWUYgX04xbfXMI5caXtOp37+81YsbtRTzqEqS2BCQSEJ1ygRmjTdE6RfcAsVPWFDllpGZR00EpFkiEgWCRIk2MUDadKbK4VPh7afdQvLIByggFWo7ri3nSHoA0mOQA9Vz6qABQJJAHlyrmSNT4C593rpTz5M6AHcLefHxpomgLwju4W38T8dwopC76zUfh1Qoeuj8o+kPEH3UCibUoGvJa+0nz99LS0eXgoe+g6k10G/rrgSeB8K4jjp30D4VpTqaYCxan21CaDrwsO/drv050poCB8ClZAddK8y1u4fAoD8GPXW+bAP7rh/uW/wAorBcKJ+N4sa3zYX+WY+6b/KKD5uDjYCMoUtyCFJiRF4iBJ51FYo+Bm44fF6OZwy15k5uzGk2OmsWMc5pnHbOW2gLKDkzZQuLE6x5TQSbAWoFYa6xDaQAkLKZsSShKLlVs3rvagMK066FNp7KtSmVJypFyVEmSCLX5c6mMHjVsYPOgJlbhylVrdlEkkiBCaCWwtCHFPL7ToGZYcECJhMozZptaw07wEcnZLmVCwmxtobXiSBJjXSfXXsU+lo/J7iJBEdqLqiNCPGl7QcK0NpC5ASkfJiUmEgkEqKbjhB0NA4jC9WntCc3omYjnG+gcwzy3FBKQDaNLBOhUo7gM2vOrlsBxtpnOkJuVEKKiIQSQIO4kCTMbtaouznFCQnRQIUOIAJ99TDmAC8M0pJJUEpJSRAOb7ROUwIItvPGgb2ji2nkDsFK0FZJShOVYWZEqBBUbEyRxpvY6HXyUJhIQAetUYQzBBKlKiACARzMcK5tTE7ijKkhNyIPZB3Tpf1UZ0ZQ/K+qxCGm1kBYV87WCU5SnQHfQPJ2VDq04bFtPEoKnYChlSCNDcLVyBB75tHbIdbacUMQ0HZy5Q56AuZJm0ae8XleNxSrdpxOWSMpGVSwRBSEnKAJ1AqNWVvKkArVG5O4chQPhQS8UoIKQ9KCNMua0cbRVndx+HdwqGVIGZLBWXI7QdzJ1gSQpRImYHiIXsbom06hBLvygSklIT6J3A3nlVUxWNcVIzEBJy5RYCDb1ib75oFO4xSitIcQlEKTCvoxplAJBm4505spsJgqQlaFIkF1ZSlKhqZTBNwQEz5mgMQgrAUL5U9o8BO/xNSOFJOHTIBDajE8FEnThM+VBHY6CskZIm2QEJ4WCr+dD5aktoIFiND8e6gw3QN5edHsiU5o0gEyNT69xoUIp5gxYHWgJZVxuBunUd+6rBj8S483CEpQ0E5urQOyEC+ZSjqd/fzqE2cTnTodN3MAa63NSG2tpKHWNhRyLCbJIg3HpW0hOgoIoGltOEaEjxNCIWRrpRSIPdQEIfVxnvv7aeZWSd34RPnE0MgU+wL+FAQVgXPqFON3zRy9h/pQ+INr3v5fHxFPYSAZJ3b/O/OgPw2p5wfj431vewR+7MfdN/lFYNhVCOyQYrfNh/wCWY+6b/KKD5mW4hOi1ZoEiBHdrPjXdsbXW+UqVCW0jK22PRSBwG8nj7qHLWZUBN/6cKaxyp5DMoD1UBWNx6ThkNiSqVTylRVqRfXvtScBh1LajKlCJIU4RMQJsNSqD5RQeAwinVZEpKjBgSNTbUwBU9tTBLYwSErgKVMixy9ogyoEi4gTwkXoAG8ew2MiEZwDcuCSoH0iAPR0BEctaC2u6mSlOVQuUmZIgkQFWkEAKgjeKj5pTbSlGEgk629vIc6BppUTG+j1vqkIkwhSUgHd8EE0G40Uqv36g68CLUfhMNN9dFk8B2gBHl66AN4EqVy48qlNlKASvK+hgkJTmV6RBFwL2BNpm8VG41vtq7zU/gtlJcQooUlKFmBnsEZSoAlR04+JFBGbRQkAZX23CkQAkGeMzoTzJnSlbNeQtDiChKVqCSFSqRBvlGl9TP/De0tmFmAVNqzAwULChaOGnjSdgj5YGJgE30HPwoJ3YbHVELU8EldmsyVLzZVDNlSD4T/NGlVZRurmo/r76N29tAuvqcnszCANEpGiR3ct9NYPCLdPYQVHeExPgJvQK2U2FOBKgSFBabfSKFBOmsKINWPYOyHF4JS0tOOBQUEhCkASFcCrNY7ovJ5UK3gHWnELSy4ghROZwAWIvAIhJAm8nWrLs/ArZzHDqUGhBPVyYkAyUFwg2jtJGnCgojjZHZUCFJN0qBBHeDpXloHnWmq2e1ikjrFqcj/pLkdyhcVDbY6CuAZsOc4+gsZV24TAV6qCjkUg0VicOpBKVoUlQ1SoQR4GmMtAZs9IKXSVBJSgquYm8WPGSLb6DdVJniBu4CPGjdisqUs5TlISozE6cu+o4gg3+PGgfyqCRaypjnGvdUnsnZTrpCW0k8TuB+NwqNYqV2U8Ur7JUndKVFJvzF9YoLQz0EWlOZ15DduEj8SimoPH4RDa8rbqXbapEAX01IPgaew6mlKUX3VCBa2ZRVMRJVbvofEqbKh1YUAB84g+wCgHd0HI/F93fTgVMROnC080/r3Uy+rQeOvf8Wp4apJ5cj4H4mgkWU3Fhpp5Vv2xP8uz903+UVgrNb3sb/Ls/dt/lFBgZ2VDCHUKBlAzJi4kXIM3qtY3BqCBeQCSf+PCpdvHKCAmYgDfuoPrpVu5zQRWDXChG8gevhU3jMTigCguZQJGVKUgiLbkjSgtl7LdceCGUKWQoG2iRMglWie81Yem3VJcWMpKswBOYjLbgIzHmqdaCjuXJOsnX9aeYUSnILZj2lHfEQNOM+fKnmXEpKgUg5kwCd0yLCYFP4nEBtHUhKbhKlGL5jcTc6WoFbRwQCGuruoSrMNbQZtpEUhDR6heucFCjxykFUeuaDdeJnRM2OUAC/GpLFKAS5kulS4B4gN0EfskJU7LvaAvB+crcDxG/wqyuY0KOTKnKkaAWB3JA0BqrYdJGZQ+blM8L1JspLbZVw0PFRuT4dkedA7thTQEZEk8Ra/hQ7HVgEQD1mHQISo+mld5FoJCZI0376icxUSTc1ZcMwVMoXlI7JSFlJIhMiQZ3RfSgrDiLnvqf6E4laMShKUhQdIbUCmbE6xO7Xumol1k5jF98i/ieFXT+znYYWsvLS5AsgpBCc2hVnBGlx40F6/uVs+k0yofyR76UdkpSBlGVKSSAlOk7gBzgyL1It4YjRxccDB9ZE+uiAmghEoUkwM3ZM2FzOu4BfqPNVHMYkKJEGOO7mDwPIwaIdwwN58J177aVHrw+XQrKoJCrggTxAIP8sRQP7S2U0+nK6hKxukXHcdR4VR9s/wBnxF8OqfsLPsX7x41csJiCgZlAhKrzBgE65k6pPG5HdR+FxGcXBBHHQ8CFaKEcKDGBgHsMHVOIKCEZRmFiVECx0NRKtnuAElCgAJuK03pwz1z+GYF8y05h9mb+oHypHTLZLbTBUFGFEDKozxNp7qDNkIKQJtPr7qJQu4A4es3q04HZqgy3nSYKEm4sQb9xsaW/sdhSQA2QriD7AAKCtOnMZ4699SOMYAyqHzh/Ue31UDi2SlZB3GiAuU91Ay7oO/h3+XxrTibxutefLT9RTbySRAp/IYGk2sb6cOFAfhxAA5VvmyP4DP3aPyisEarfNkD5Br7tH5RQfNSk28qHb9KpEs2t5UEWyFX0NBev7Omx8uoFWYhEiLCM0HvqrdKlhbi1byoKNrCQQPZVp6C4NSmXVpdKIVChlBmEgi5Ntap2JBWt0JMpACtSr0SAZJ01oIZxvTun1kVzFIJhwx2yqw3RHqv6jRIaunUyNPE1O9I8G0nDYZLRBUiesjNqsAkyRpKY8dKCD2NgkuvNtLkJWoAxrfhVi2Z0VW4V4ZZCVNKDqFRPWIPZ0zCJga6TVbwpUhaVJsoEKSeYraMNtphSULkZlJHzTIG9MxuNBkbfRt4h0QUrSQAlQIz6gkKVYgX0vcV7byMjbbfIT4f1raG8e0ogBdzug+6sv2vhmOsJeDqnPqwIAuTcm++gpyE9mIvMk74tAnhV52Jii3glJypLZEmFgmFSlRyzIjUiNAareOw0qzpQUJO4mYPtrTOhuzEKwbfWNDMMw7SL+kY1E6GgznbWFW3KVJQhObRIErsCFFV51rROiuKSxhWkFpwHLmPZ1Ku1OvOqV0sfQvELS2BkR2RGkjWOUzatE6E43rcI3xQOrMbsth5pg0BqNrNnUqSftJ/XSi2XkqjKoExMcu/SiQnxrxBoGwmkqRT6RSVCgjnsMomxERa151BJm45UKMOUCUqgjXsylRi8pGhP2b99TJRTTmHCiCRcaGgqmGbJxqFPEDIlXVX9JSuyq5JkgGIMG4tUpt/DpxKFMBXaBSpYCoUEHfe2l70WvCNtpUVBISbqzaGdZmhVspCgDlXqUIWZIAtKVxbU9lUjuoHm3UJbDakSEJSk5sqQYEWClD1VU9rKPWHqkEIAB0UqTvhSMwHd691XJlxsA5UXGqAgZx4b+8SKk2MqkgpIKeI0oMd2yxHbKXAT85Takpm3ETQKBY+Fbm7hwoZSAQdQRIPgaovTbo8yy2HWhkJUBlHomZNgdNN1qChuJsNdd3j591O4dJMRoDu7t07q8WpiafwqSLH20BjNb1sj+Az92j8orBm/VW87H/gM/do/KKD54KwNfUKDxBm+lHLSctuX9fVQ60Lmx+d6oH9bUFt6Cl8YdzqwkpKzmzR9FI46RQOxOjmIWHF5AQoBI6xYAyyCSYuISLW1Itaq+wFjf6+Q/WuhbnGaC0dIdhfKod7AA6lBTm7YywDATY8ZJ8Kf6ZbMaRh1LQ2ZIRBBMDtJvrw9tVBeeZnd65OtJVn0njQNsMjKZB0kEbjEitO6CYNv9jbWpKZ7XaUkaZjFzurMzn468O/3e2uha9AZsN++8/p66DbmnWgLFA7oFQ+3tiocUHgkKXAEDLmIBMEEkcd2vhWUZ1zINjpfdFcK3N5Hr0oLRj8Cf2pKMpSrspSI9IK1NtwsI5GtHDYSi5nKm54wNaxIrXMhV+80nr3fpHjGY+/jQTeJ2ep93InXK4r8IJ9cAVL/ANnbsFxsyAcqgeY7JHKZHlVNSpzWY8f6/FqShS+PlQbmhQjf460vrBWFlxzTMdTqTXC86fnevyoN2z8qQVXrDi65eFHzPxxrji1n5x04nWg3BZFdBrDescO/1/14UrO5x9dBt6j8GuFsViZdc3HzJrodcv2jy7RoNfxYSo5SJUIg3BTzCgLWpWGxpAm60fSA7VrXAsocx5Vjwecj0vXvpSXHBvPmaDa07RSIMSg6rGgPAj0p8Kqv9ou0UFCWkkFWYKIG4AHXxNUNDjm87+JroBoONmiEDvpCU08gUDrdbvskfINfdo/KKw7DMkkAXOnfW74ZvKhKfopA8hFBhJ2U79U5+A+6uK2Q6R/Ccv8AYV7q9XqBkbEcv8i5fXsK3+FJOwnPqnfwK9sVyvUHDsFz6pz8Cu/hSv7jd06l2xn0Fe6uV6g9/cbu5p3SPQVp5Un+4XfqXfwK91dr1Ak7Bd+qd/Ar3V1OwXh/pOb/APTPur1eoODYLtvkXbfYV7q6ej7v1Lv4Fe6u16g8nYD0QGXb/YV7qT/h976p38CvdXq9QdPR176l38B5cq8Ojz1/kXfwH3V6vUHv8PPA/wAF38B91KGwHpnqXfwKj2V6vUCf8PPfUu/gV7q6Ojj0fwXfwq91er1B3/Dr31Lv4Ve6u/4fe3su6R6CtPKvV6g8ejz31Lv4Fe6lf4ce+pd/Ar3V6vUCx0ceM/Iu/gV7qeTsF/6l38CvdXq9QODo/iJjqHfwK91F4foziSbMueKY9sV6vUFz6JdEFNrDr8ZhdKAZg8SdPAf0q716vU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3911"/>
            <a:ext cx="6629399" cy="6119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34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84947"/>
            <a:ext cx="7086600" cy="562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0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96" y="685800"/>
            <a:ext cx="8123424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28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33400"/>
            <a:ext cx="4561114" cy="58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2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558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 r="50391"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st">
  <a:themeElements>
    <a:clrScheme name="Te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s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pitchFamily="1" charset="0"/>
          </a:defRPr>
        </a:defPPr>
      </a:lstStyle>
    </a:lnDef>
  </a:objectDefaults>
  <a:extraClrSchemeLst>
    <a:extraClrScheme>
      <a:clrScheme name="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44</Words>
  <Application>Microsoft Office PowerPoint</Application>
  <PresentationFormat>On-screen Show (4:3)</PresentationFormat>
  <Paragraphs>16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53" baseType="lpstr">
      <vt:lpstr>Office Theme</vt:lpstr>
      <vt:lpstr>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 an advocate  for rich oral academic language</vt:lpstr>
      <vt:lpstr>Learning floats on a sea of talk.</vt:lpstr>
      <vt:lpstr>PowerPoint Presentation</vt:lpstr>
      <vt:lpstr>PowerPoint Presentation</vt:lpstr>
      <vt:lpstr>PowerPoint Presentation</vt:lpstr>
      <vt:lpstr>Conversational Norms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Nebraska Department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nrowch</dc:creator>
  <cp:lastModifiedBy>Brent</cp:lastModifiedBy>
  <cp:revision>55</cp:revision>
  <dcterms:created xsi:type="dcterms:W3CDTF">2010-02-02T19:07:23Z</dcterms:created>
  <dcterms:modified xsi:type="dcterms:W3CDTF">2014-01-11T00:55:32Z</dcterms:modified>
</cp:coreProperties>
</file>